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48F-5086-424D-A876-FCA11EB38F55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4A8-B7F2-4A14-8241-B5A5A91F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81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48F-5086-424D-A876-FCA11EB38F55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4A8-B7F2-4A14-8241-B5A5A91F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9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48F-5086-424D-A876-FCA11EB38F55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4A8-B7F2-4A14-8241-B5A5A91F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5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48F-5086-424D-A876-FCA11EB38F55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4A8-B7F2-4A14-8241-B5A5A91F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0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48F-5086-424D-A876-FCA11EB38F55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4A8-B7F2-4A14-8241-B5A5A91F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48F-5086-424D-A876-FCA11EB38F55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4A8-B7F2-4A14-8241-B5A5A91F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9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48F-5086-424D-A876-FCA11EB38F55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4A8-B7F2-4A14-8241-B5A5A91F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6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48F-5086-424D-A876-FCA11EB38F55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4A8-B7F2-4A14-8241-B5A5A91F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6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48F-5086-424D-A876-FCA11EB38F55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4A8-B7F2-4A14-8241-B5A5A91F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2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48F-5086-424D-A876-FCA11EB38F55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4A8-B7F2-4A14-8241-B5A5A91F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0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48F-5086-424D-A876-FCA11EB38F55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4A8-B7F2-4A14-8241-B5A5A91F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9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C748F-5086-424D-A876-FCA11EB38F55}" type="datetimeFigureOut">
              <a:rPr lang="ru-RU" smtClean="0"/>
              <a:t>03.08.2016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84A8-B7F2-4A14-8241-B5A5A91F4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0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IMG_20151017_100549_0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429">
        <p:dissolve/>
      </p:transition>
    </mc:Choice>
    <mc:Fallback xmlns="">
      <p:transition spd="slow" advTm="1142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Ботанический сад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06591"/>
            <a:ext cx="4839638" cy="36288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0536"/>
            <a:ext cx="4392488" cy="39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0963">
        <p14:glitter pattern="hexagon"/>
      </p:transition>
    </mc:Choice>
    <mc:Fallback xmlns="">
      <p:transition spd="slow" advTm="609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89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Театр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" y="1196752"/>
            <a:ext cx="4680707" cy="2916000"/>
          </a:xfrm>
          <a:prstGeom prst="rect">
            <a:avLst/>
          </a:prstGeom>
        </p:spPr>
      </p:pic>
      <p:pic>
        <p:nvPicPr>
          <p:cNvPr id="2053" name="Picture 5" descr="F:\детки\IMG_0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82" y="1124752"/>
            <a:ext cx="4485918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image-e242562647fe9cb1799a1c9e78aeb850ecec24574fd4fce67508cadb05f04edf-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00" y="4009898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детки\IMG_07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2752"/>
            <a:ext cx="3995936" cy="274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1364">
        <p14:shred/>
      </p:transition>
    </mc:Choice>
    <mc:Fallback xmlns="">
      <p:transition spd="slow" advTm="613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Прогулки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" y="3460011"/>
            <a:ext cx="4539631" cy="3397989"/>
          </a:xfrm>
        </p:spPr>
      </p:pic>
      <p:pic>
        <p:nvPicPr>
          <p:cNvPr id="1026" name="Picture 2" descr="C:\Users\Александра\Desktop\20151014_104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0000"/>
            <a:ext cx="45720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татья на  сайт\IMG_20150722_1046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742696"/>
            <a:ext cx="4864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ександра\Desktop\IMG_0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56" y="740392"/>
            <a:ext cx="500744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61695">
        <p14:switch dir="r"/>
      </p:transition>
    </mc:Choice>
    <mc:Fallback xmlns="">
      <p:transition spd="slow" advTm="616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142" y="25183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39246"/>
            <a:ext cx="8229600" cy="1143000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002060"/>
                </a:solidFill>
              </a:rPr>
              <a:t>Дни Рождения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6" y="809664"/>
            <a:ext cx="4414842" cy="30243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25" y="3846591"/>
            <a:ext cx="3938336" cy="3024000"/>
          </a:xfrm>
          <a:prstGeom prst="rect">
            <a:avLst/>
          </a:prstGeom>
        </p:spPr>
      </p:pic>
      <p:pic>
        <p:nvPicPr>
          <p:cNvPr id="3075" name="Picture 3" descr="C:\Users\admin\Desktop\image-5f641e5c530d448da4a4eeb5741bd2aaadd038de34c7ed09ef00674d2dad474b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5183"/>
            <a:ext cx="3938336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_DSC83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7" y="3834000"/>
            <a:ext cx="4428980" cy="30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1213">
        <p14:ripple/>
      </p:transition>
    </mc:Choice>
    <mc:Fallback xmlns="">
      <p:transition spd="slow" advTm="612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Наши праздники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64" y="568994"/>
            <a:ext cx="4863936" cy="35945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" y="568994"/>
            <a:ext cx="4283968" cy="3547204"/>
          </a:xfrm>
          <a:prstGeom prst="rect">
            <a:avLst/>
          </a:prstGeom>
        </p:spPr>
      </p:pic>
      <p:pic>
        <p:nvPicPr>
          <p:cNvPr id="8" name="Picture 5" descr="C:\Users\Александра\Desktop\IMG_20150722_103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4000"/>
            <a:ext cx="421196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" y="3934229"/>
            <a:ext cx="4907126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4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611">
        <p14:prism/>
      </p:transition>
    </mc:Choice>
    <mc:Fallback xmlns="">
      <p:transition spd="slow" advTm="606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57" y="0"/>
            <a:ext cx="9164457" cy="687962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68580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115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ДЕТЯМ РАДЫ ВСЕГДА!</a:t>
            </a:r>
          </a:p>
        </p:txBody>
      </p:sp>
    </p:spTree>
    <p:extLst>
      <p:ext uri="{BB962C8B-B14F-4D97-AF65-F5344CB8AC3E}">
        <p14:creationId xmlns:p14="http://schemas.microsoft.com/office/powerpoint/2010/main" val="21080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1339">
        <p:dissolve/>
      </p:transition>
    </mc:Choice>
    <mc:Fallback xmlns="">
      <p:transition spd="slow" advTm="6133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8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Наш детский сад государственно зарегистрирован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лександра\Desktop\desse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562496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андра\Desktop\fgfh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4300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андра\Desktop\gyd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428836" cy="371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1374">
        <p:circle/>
      </p:transition>
    </mc:Choice>
    <mc:Fallback xmlns="">
      <p:transition spd="slow" advTm="6137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Регистрационный № 002860017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От 21.09.2009г.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Ул. Ямская 9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Ул. Партизанская 49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1352">
        <p14:vortex dir="r"/>
      </p:transition>
    </mc:Choice>
    <mc:Fallback xmlns="">
      <p:transition spd="slow" advTm="31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" y="908720"/>
            <a:ext cx="9139420" cy="922114"/>
          </a:xfrm>
        </p:spPr>
        <p:txBody>
          <a:bodyPr>
            <a:noAutofit/>
          </a:bodyPr>
          <a:lstStyle/>
          <a:p>
            <a:r>
              <a:rPr lang="ru-RU" sz="2500" dirty="0" smtClean="0"/>
              <a:t>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Детский сад имеет хорошую материальную базу:</a:t>
            </a: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 </a:t>
            </a:r>
            <a:br>
              <a:rPr lang="ru-RU" sz="2500" dirty="0"/>
            </a:br>
            <a:endParaRPr lang="ru-RU" sz="25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1405"/>
            <a:ext cx="8508218" cy="48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2643"/>
      </p:ext>
    </p:extLst>
  </p:cSld>
  <p:clrMapOvr>
    <a:masterClrMapping/>
  </p:clrMapOvr>
  <p:transition spd="slow" advTm="6208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</a:rPr>
              <a:t>Каждый день проводим развивающие занятия (лепим, рисуем, делаем аппликации), изучаем окружающий мир, развиваем моторику, слуховую и зрительную память малышей, проводим активные игры на внимание</a:t>
            </a:r>
            <a:r>
              <a:rPr lang="ru-RU" sz="4900" b="1" dirty="0" smtClean="0">
                <a:solidFill>
                  <a:srgbClr val="00206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327941"/>
      </p:ext>
    </p:extLst>
  </p:cSld>
  <p:clrMapOvr>
    <a:masterClrMapping/>
  </p:clrMapOvr>
  <p:transition spd="slow" advTm="6414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95736" cy="43125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18910"/>
            <a:ext cx="3569332" cy="2007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35" y="4335373"/>
            <a:ext cx="4444161" cy="2499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587"/>
            <a:ext cx="2866606" cy="2545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2512688"/>
            <a:ext cx="3436858" cy="24928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79600"/>
            <a:ext cx="3456384" cy="2592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35" y="1988839"/>
            <a:ext cx="3617617" cy="27132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34" y="5005585"/>
            <a:ext cx="4080387" cy="18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58524"/>
      </p:ext>
    </p:extLst>
  </p:cSld>
  <p:clrMapOvr>
    <a:masterClrMapping/>
  </p:clrMapOvr>
  <p:transition spd="slow" advTm="61632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Питание в нашем детском саду.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300" b="1" dirty="0" smtClean="0">
                <a:solidFill>
                  <a:srgbClr val="002060"/>
                </a:solidFill>
              </a:rPr>
              <a:t>Все </a:t>
            </a:r>
            <a:r>
              <a:rPr lang="ru-RU" sz="3300" b="1" dirty="0">
                <a:solidFill>
                  <a:srgbClr val="002060"/>
                </a:solidFill>
              </a:rPr>
              <a:t>блюда, входящие в меню, приготовлены нашим поваром из высококачественных, экологически чистых продуктов. </a:t>
            </a:r>
          </a:p>
          <a:p>
            <a:r>
              <a:rPr lang="ru-RU" sz="3300" b="1" dirty="0">
                <a:solidFill>
                  <a:srgbClr val="002060"/>
                </a:solidFill>
              </a:rPr>
              <a:t>При составлении меню учитываются вкусы и предпочтения детей, пожелания родителей. Для этого у нас проводятся опросы родителей.</a:t>
            </a:r>
          </a:p>
          <a:p>
            <a:r>
              <a:rPr lang="ru-RU" sz="3300" b="1" dirty="0">
                <a:solidFill>
                  <a:srgbClr val="002060"/>
                </a:solidFill>
              </a:rPr>
              <a:t>Ежедневно детям даётся  травяной чай.</a:t>
            </a:r>
          </a:p>
          <a:p>
            <a:r>
              <a:rPr lang="ru-RU" sz="3300" b="1" dirty="0">
                <a:solidFill>
                  <a:srgbClr val="002060"/>
                </a:solidFill>
              </a:rPr>
              <a:t> В меню ежедневно присутствуют свежие овощи, фрукты,  зелень, витаминные напитки (компоты, ягодные напитки, фруктовые напитки, чай с лимоном), кисломолочные продукты, сухофрукты.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3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791">
        <p14:flythrough/>
      </p:transition>
    </mc:Choice>
    <mc:Fallback xmlns="">
      <p:transition spd="slow" advTm="607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20160119_145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66659" y="1166658"/>
            <a:ext cx="68592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мен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1269">
        <p14:vortex dir="r"/>
      </p:transition>
    </mc:Choice>
    <mc:Fallback xmlns="">
      <p:transition spd="slow" advTm="312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Наши непоседы любят путешествовать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452" y="1416223"/>
            <a:ext cx="3452581" cy="25888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05064"/>
            <a:ext cx="3552394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35" y="1361708"/>
            <a:ext cx="3040835" cy="2625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987061"/>
            <a:ext cx="3384376" cy="2870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4005064"/>
            <a:ext cx="2811582" cy="2852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5" y="1034988"/>
            <a:ext cx="2780545" cy="29700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3387066"/>
            <a:ext cx="470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ЗООПАРК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3731">
        <p14:vortex dir="r"/>
      </p:transition>
    </mc:Choice>
    <mc:Fallback xmlns="">
      <p:transition spd="slow" advTm="637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423</TotalTime>
  <Words>94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Наш детский сад государственно зарегистрирован</vt:lpstr>
      <vt:lpstr>Презентация PowerPoint</vt:lpstr>
      <vt:lpstr>               Детский сад имеет хорошую материальную базу:   </vt:lpstr>
      <vt:lpstr>Каждый день проводим развивающие занятия (лепим, рисуем, делаем аппликации), изучаем окружающий мир, развиваем моторику, слуховую и зрительную память малышей, проводим активные игры на внимание.   </vt:lpstr>
      <vt:lpstr>Презентация PowerPoint</vt:lpstr>
      <vt:lpstr>Питание в нашем детском саду. </vt:lpstr>
      <vt:lpstr>Презентация PowerPoint</vt:lpstr>
      <vt:lpstr>Наши непоседы любят путешествовать</vt:lpstr>
      <vt:lpstr>Ботанический сад</vt:lpstr>
      <vt:lpstr>Театр</vt:lpstr>
      <vt:lpstr>Прогулки</vt:lpstr>
      <vt:lpstr>Дни Рождения</vt:lpstr>
      <vt:lpstr>Наши праздники</vt:lpstr>
      <vt:lpstr>МЫ ДЕТЯМ РАДЫ ВСЕГДА!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Александра</cp:lastModifiedBy>
  <cp:revision>28</cp:revision>
  <dcterms:created xsi:type="dcterms:W3CDTF">2016-01-03T12:24:51Z</dcterms:created>
  <dcterms:modified xsi:type="dcterms:W3CDTF">2016-08-03T14:38:13Z</dcterms:modified>
</cp:coreProperties>
</file>